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292" r:id="rId28"/>
    <p:sldId id="293" r:id="rId29"/>
    <p:sldId id="295" r:id="rId30"/>
    <p:sldId id="296" r:id="rId31"/>
    <p:sldId id="297" r:id="rId32"/>
    <p:sldId id="298" r:id="rId33"/>
    <p:sldId id="299" r:id="rId34"/>
    <p:sldId id="283" r:id="rId35"/>
    <p:sldId id="284" r:id="rId36"/>
    <p:sldId id="285" r:id="rId37"/>
    <p:sldId id="286" r:id="rId38"/>
    <p:sldId id="287" r:id="rId39"/>
    <p:sldId id="289" r:id="rId40"/>
    <p:sldId id="300" r:id="rId41"/>
    <p:sldId id="288" r:id="rId42"/>
    <p:sldId id="302" r:id="rId43"/>
    <p:sldId id="303" r:id="rId44"/>
    <p:sldId id="306" r:id="rId45"/>
    <p:sldId id="304" r:id="rId46"/>
    <p:sldId id="305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AECA6"/>
    <a:srgbClr val="215F9A"/>
    <a:srgbClr val="275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8889" autoAdjust="0"/>
  </p:normalViewPr>
  <p:slideViewPr>
    <p:cSldViewPr snapToGrid="0">
      <p:cViewPr varScale="1">
        <p:scale>
          <a:sx n="73" d="100"/>
          <a:sy n="73" d="100"/>
        </p:scale>
        <p:origin x="7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6.png"/><Relationship Id="rId17" Type="http://schemas.microsoft.com/office/2007/relationships/hdphoto" Target="../media/hdphoto8.wdp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4.wdp"/><Relationship Id="rId1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90357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5400000" flipH="1" flipV="1">
            <a:off x="3178522" y="4701982"/>
            <a:ext cx="3663255" cy="769620"/>
          </a:xfrm>
          <a:prstGeom prst="bentConnector4">
            <a:avLst>
              <a:gd name="adj1" fmla="val -6240"/>
              <a:gd name="adj2" fmla="val 44335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5684"/>
              </p:ext>
            </p:extLst>
          </p:nvPr>
        </p:nvGraphicFramePr>
        <p:xfrm>
          <a:off x="266218" y="719666"/>
          <a:ext cx="989378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4A90-61A3-F1F8-C988-4609D1DE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657" b="31612"/>
          <a:stretch/>
        </p:blipFill>
        <p:spPr>
          <a:xfrm>
            <a:off x="1069205" y="226719"/>
            <a:ext cx="9216436" cy="476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54506-822E-D29D-1527-6CB4E19D8DFF}"/>
              </a:ext>
            </a:extLst>
          </p:cNvPr>
          <p:cNvSpPr txBox="1"/>
          <p:nvPr/>
        </p:nvSpPr>
        <p:spPr>
          <a:xfrm>
            <a:off x="1069205" y="5100275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C1: Primary Voltage Bridge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C16F-D1B4-7F9D-8E54-615D10E0007C}"/>
              </a:ext>
            </a:extLst>
          </p:cNvPr>
          <p:cNvSpPr txBox="1"/>
          <p:nvPr/>
        </p:nvSpPr>
        <p:spPr>
          <a:xfrm>
            <a:off x="5943174" y="5069739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C2: Primary Current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3997D-9030-1CE0-384F-4FC40C4B4F6D}"/>
              </a:ext>
            </a:extLst>
          </p:cNvPr>
          <p:cNvSpPr txBox="1"/>
          <p:nvPr/>
        </p:nvSpPr>
        <p:spPr>
          <a:xfrm>
            <a:off x="1069205" y="5392802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C3: Secondary Voltage Bridge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9E5A-6BBE-B9F0-3C6F-9940EA943CE4}"/>
              </a:ext>
            </a:extLst>
          </p:cNvPr>
          <p:cNvSpPr txBox="1"/>
          <p:nvPr/>
        </p:nvSpPr>
        <p:spPr>
          <a:xfrm>
            <a:off x="5943174" y="5331730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C4: Secondary Current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452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029722-EBE8-B824-D7FB-A5DDE7B4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1209561"/>
            <a:ext cx="8687246" cy="443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7297C-17E9-A929-D665-C93E032B5EDD}"/>
              </a:ext>
            </a:extLst>
          </p:cNvPr>
          <p:cNvSpPr txBox="1"/>
          <p:nvPr/>
        </p:nvSpPr>
        <p:spPr>
          <a:xfrm>
            <a:off x="1940560" y="21844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CD77-8EFD-9080-A27A-87A271487915}"/>
              </a:ext>
            </a:extLst>
          </p:cNvPr>
          <p:cNvSpPr txBox="1"/>
          <p:nvPr/>
        </p:nvSpPr>
        <p:spPr>
          <a:xfrm>
            <a:off x="1940559" y="305966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8030-392A-FCB7-EC72-FD7568F9A1A4}"/>
              </a:ext>
            </a:extLst>
          </p:cNvPr>
          <p:cNvSpPr txBox="1"/>
          <p:nvPr/>
        </p:nvSpPr>
        <p:spPr>
          <a:xfrm>
            <a:off x="1940558" y="393697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F40AD-AC72-68E7-6602-9E371CB2655E}"/>
              </a:ext>
            </a:extLst>
          </p:cNvPr>
          <p:cNvSpPr txBox="1"/>
          <p:nvPr/>
        </p:nvSpPr>
        <p:spPr>
          <a:xfrm>
            <a:off x="1930398" y="484321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CC9E84-9157-7EE2-98F7-4626E7A67F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90520" y="3103880"/>
            <a:ext cx="1158240" cy="294640"/>
          </a:xfrm>
          <a:prstGeom prst="bentConnector3">
            <a:avLst>
              <a:gd name="adj1" fmla="val 10021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97BA3F-1DD7-77B5-F73C-EBA87124E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33140" y="3060700"/>
            <a:ext cx="563880" cy="254000"/>
          </a:xfrm>
          <a:prstGeom prst="bentConnector3">
            <a:avLst>
              <a:gd name="adj1" fmla="val 100450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5569683-B0C6-F5A8-14ED-C2BE6742C250}"/>
              </a:ext>
            </a:extLst>
          </p:cNvPr>
          <p:cNvCxnSpPr/>
          <p:nvPr/>
        </p:nvCxnSpPr>
        <p:spPr>
          <a:xfrm rot="16200000" flipH="1">
            <a:off x="3356000" y="3891374"/>
            <a:ext cx="1598880" cy="304799"/>
          </a:xfrm>
          <a:prstGeom prst="bentConnector3">
            <a:avLst>
              <a:gd name="adj1" fmla="val 99883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91B4D8-1618-EACD-A952-A810420A8756}"/>
              </a:ext>
            </a:extLst>
          </p:cNvPr>
          <p:cNvSpPr txBox="1"/>
          <p:nvPr/>
        </p:nvSpPr>
        <p:spPr>
          <a:xfrm>
            <a:off x="3196968" y="375230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4155-5F8A-1A05-B462-D209B31F6F76}"/>
              </a:ext>
            </a:extLst>
          </p:cNvPr>
          <p:cNvSpPr txBox="1"/>
          <p:nvPr/>
        </p:nvSpPr>
        <p:spPr>
          <a:xfrm>
            <a:off x="3545838" y="25797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79776-2031-247B-DF51-CACC2791DC62}"/>
              </a:ext>
            </a:extLst>
          </p:cNvPr>
          <p:cNvSpPr txBox="1"/>
          <p:nvPr/>
        </p:nvSpPr>
        <p:spPr>
          <a:xfrm>
            <a:off x="3818509" y="476912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CD9E6-422B-FB4D-74EF-8F5575D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9107" b="9502"/>
          <a:stretch/>
        </p:blipFill>
        <p:spPr>
          <a:xfrm>
            <a:off x="1752377" y="1345324"/>
            <a:ext cx="7896120" cy="414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DE18C-64F2-0D13-3F38-6D9921959C33}"/>
              </a:ext>
            </a:extLst>
          </p:cNvPr>
          <p:cNvSpPr txBox="1"/>
          <p:nvPr/>
        </p:nvSpPr>
        <p:spPr>
          <a:xfrm>
            <a:off x="1940560" y="225797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E0CE-E135-951F-A52B-1ABE2E1BE66C}"/>
              </a:ext>
            </a:extLst>
          </p:cNvPr>
          <p:cNvSpPr txBox="1"/>
          <p:nvPr/>
        </p:nvSpPr>
        <p:spPr>
          <a:xfrm>
            <a:off x="1940559" y="308068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70B5-7F88-C938-61B1-7758C0710606}"/>
              </a:ext>
            </a:extLst>
          </p:cNvPr>
          <p:cNvSpPr txBox="1"/>
          <p:nvPr/>
        </p:nvSpPr>
        <p:spPr>
          <a:xfrm>
            <a:off x="1940558" y="388442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8AB24-6338-AC13-23ED-6BE95E90B798}"/>
              </a:ext>
            </a:extLst>
          </p:cNvPr>
          <p:cNvSpPr txBox="1"/>
          <p:nvPr/>
        </p:nvSpPr>
        <p:spPr>
          <a:xfrm>
            <a:off x="1930398" y="474862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E1CB8C-1CF8-F147-CA56-21D8A3B98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2880" y="3068256"/>
            <a:ext cx="1212342" cy="419990"/>
          </a:xfrm>
          <a:prstGeom prst="bentConnector3">
            <a:avLst>
              <a:gd name="adj1" fmla="val 9941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4FCD865-E8BE-A904-8F91-90DC6CACE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9076" y="2976912"/>
            <a:ext cx="500927" cy="445291"/>
          </a:xfrm>
          <a:prstGeom prst="bentConnector3">
            <a:avLst>
              <a:gd name="adj1" fmla="val 10070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AC7D10-995E-CC63-0927-D5E1A5A98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8652" y="3929400"/>
            <a:ext cx="1431934" cy="431135"/>
          </a:xfrm>
          <a:prstGeom prst="bentConnector3">
            <a:avLst>
              <a:gd name="adj1" fmla="val 100377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5F2C23-3C66-0403-665B-B97E063FF388}"/>
              </a:ext>
            </a:extLst>
          </p:cNvPr>
          <p:cNvSpPr txBox="1"/>
          <p:nvPr/>
        </p:nvSpPr>
        <p:spPr>
          <a:xfrm>
            <a:off x="3049055" y="35654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CEAB-004B-6B35-8434-8D2018976E18}"/>
              </a:ext>
            </a:extLst>
          </p:cNvPr>
          <p:cNvSpPr txBox="1"/>
          <p:nvPr/>
        </p:nvSpPr>
        <p:spPr>
          <a:xfrm>
            <a:off x="3446844" y="264273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ABCB-267A-4829-C397-AB4893D2AC9D}"/>
              </a:ext>
            </a:extLst>
          </p:cNvPr>
          <p:cNvSpPr txBox="1"/>
          <p:nvPr/>
        </p:nvSpPr>
        <p:spPr>
          <a:xfrm>
            <a:off x="4018411" y="45373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8C59-BB67-BB2C-2890-550007D531BE}"/>
              </a:ext>
            </a:extLst>
          </p:cNvPr>
          <p:cNvCxnSpPr>
            <a:cxnSpLocks/>
          </p:cNvCxnSpPr>
          <p:nvPr/>
        </p:nvCxnSpPr>
        <p:spPr>
          <a:xfrm>
            <a:off x="7056120" y="2385060"/>
            <a:ext cx="0" cy="181356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A5FF50-CC8D-A9CB-1C65-DFC58D842DAD}"/>
              </a:ext>
            </a:extLst>
          </p:cNvPr>
          <p:cNvCxnSpPr>
            <a:cxnSpLocks/>
          </p:cNvCxnSpPr>
          <p:nvPr/>
        </p:nvCxnSpPr>
        <p:spPr>
          <a:xfrm>
            <a:off x="7566660" y="2949094"/>
            <a:ext cx="0" cy="124952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92CFD-FDA3-B84A-61FB-83F20411554D}"/>
              </a:ext>
            </a:extLst>
          </p:cNvPr>
          <p:cNvCxnSpPr>
            <a:cxnSpLocks/>
          </p:cNvCxnSpPr>
          <p:nvPr/>
        </p:nvCxnSpPr>
        <p:spPr>
          <a:xfrm>
            <a:off x="8069580" y="2633979"/>
            <a:ext cx="0" cy="244587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19DB34-B0F9-AB5F-2587-ABE541238300}"/>
              </a:ext>
            </a:extLst>
          </p:cNvPr>
          <p:cNvCxnSpPr>
            <a:cxnSpLocks/>
          </p:cNvCxnSpPr>
          <p:nvPr/>
        </p:nvCxnSpPr>
        <p:spPr>
          <a:xfrm>
            <a:off x="8580120" y="4152900"/>
            <a:ext cx="0" cy="9067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B3A9F5-D184-1EEF-9B85-9CEC6C0DE8FF}"/>
              </a:ext>
            </a:extLst>
          </p:cNvPr>
          <p:cNvSpPr txBox="1"/>
          <p:nvPr/>
        </p:nvSpPr>
        <p:spPr>
          <a:xfrm>
            <a:off x="6807662" y="439888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PG1TRIGC</a:t>
            </a:r>
            <a:endParaRPr lang="en-US" sz="12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E151B38-CC66-DA27-6B6B-CFDA88F4762D}"/>
              </a:ext>
            </a:extLst>
          </p:cNvPr>
          <p:cNvSpPr/>
          <p:nvPr/>
        </p:nvSpPr>
        <p:spPr>
          <a:xfrm rot="16200000">
            <a:off x="7229640" y="4065671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37ECC-0387-026B-F516-225F6026C8BF}"/>
              </a:ext>
            </a:extLst>
          </p:cNvPr>
          <p:cNvSpPr txBox="1"/>
          <p:nvPr/>
        </p:nvSpPr>
        <p:spPr>
          <a:xfrm>
            <a:off x="7828742" y="518972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PG3TRIGC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F8343F4-B790-C94E-F370-20742FD78EA3}"/>
              </a:ext>
            </a:extLst>
          </p:cNvPr>
          <p:cNvSpPr/>
          <p:nvPr/>
        </p:nvSpPr>
        <p:spPr>
          <a:xfrm rot="16200000">
            <a:off x="8235480" y="4864138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A423CF8-3532-5563-1D76-7156AB4DA4C9}"/>
              </a:ext>
            </a:extLst>
          </p:cNvPr>
          <p:cNvSpPr/>
          <p:nvPr/>
        </p:nvSpPr>
        <p:spPr>
          <a:xfrm rot="5400000">
            <a:off x="7732231" y="2626522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EFAD3-0EE5-B18D-9EA6-A557FC04AD75}"/>
              </a:ext>
            </a:extLst>
          </p:cNvPr>
          <p:cNvSpPr txBox="1"/>
          <p:nvPr/>
        </p:nvSpPr>
        <p:spPr>
          <a:xfrm>
            <a:off x="7222624" y="256405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PG2TRIGC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899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</TotalTime>
  <Words>950</Words>
  <Application>Microsoft Office PowerPoint</Application>
  <PresentationFormat>Widescreen</PresentationFormat>
  <Paragraphs>316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29</cp:revision>
  <dcterms:created xsi:type="dcterms:W3CDTF">2024-07-02T22:00:27Z</dcterms:created>
  <dcterms:modified xsi:type="dcterms:W3CDTF">2024-09-06T15:30:30Z</dcterms:modified>
</cp:coreProperties>
</file>